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8" r:id="rId5"/>
    <p:sldId id="269" r:id="rId6"/>
    <p:sldId id="260" r:id="rId7"/>
    <p:sldId id="261" r:id="rId8"/>
    <p:sldId id="270" r:id="rId9"/>
    <p:sldId id="264" r:id="rId10"/>
    <p:sldId id="262" r:id="rId11"/>
    <p:sldId id="263" r:id="rId12"/>
    <p:sldId id="265" r:id="rId13"/>
    <p:sldId id="266" r:id="rId14"/>
    <p:sldId id="272" r:id="rId15"/>
    <p:sldId id="26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9F07FE4-A944-4919-8003-A4D8832A8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F1931C5E-811B-479F-964D-C8BFAFF49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A496F8C-FDEA-4A60-80A1-14BFF537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BEF0753-BF38-498B-82F3-E9EBCCBF9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6512906-924E-42D2-89BF-966DFEA6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6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28584A5-DC1A-43C9-A139-93BE3EF4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1496DC4B-6114-4FB4-B3DF-E2D5D3370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1442544-153B-4ECA-BFCE-B53FDEF1E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A60CF98-5DF5-42DE-90EE-B7950AF9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4E028336-242B-49FA-ABEA-9BA75F46F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66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C444FAC5-83DB-4E25-937C-0B1678BAF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16EED044-6A74-4BA1-A729-D2D2123DA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188D822-A566-4AC3-BEAF-994725B73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1146824-8FDB-4C1D-A943-A1F4991A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4CA5E71-BAB8-4162-BF63-9B78A7680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7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211D78-9542-4DFB-8F48-0271A2E90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F4B5C48-4A30-4D3A-8ACD-A925A5182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0CB9264-D5A4-4D35-9E31-29CA7988A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5541C9E-50E4-4DA4-BCAA-3BEA5508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F7D56D9-19EF-4151-ACE3-408BF1A5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1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F791C89-9380-4A1C-A315-24155FEF8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CE0FF5F0-5F20-4A9B-8009-D96A7DBB5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CD1A9965-9CC5-4411-A680-D9138A19F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0760D5F9-B330-45B4-9246-39E722384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21DB356C-448F-423F-9700-C33561341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38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F38E71D-A914-414C-9D23-B1C7D1A9C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8EDF223-4F54-4C89-8440-272DAD5BB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E1F5367-6579-4392-B052-436BF7518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7D16B72-CE9A-4A89-9F7B-7F5F6A1CA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816A6D5-2E62-4D39-B9B1-20E50A0E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EADAC87E-9FF7-476A-B9D8-D13DBDD80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357760A-F2FB-4F2E-9254-27D7E99C1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631DD1C-C690-47FD-A343-9764902E0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B1975C2-FF3B-4C8A-8465-90C243590E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9CAFBC9D-6A9C-41C3-9641-5DAF8CB59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962EA4F2-C565-46EF-92C1-CEA8253979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CA6E7F3B-D481-49C3-9D07-D934E36A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8315F081-4E5B-4A89-B377-15E9DE1E0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104BBADC-F9D9-4084-8E16-DDE2F6902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85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85411D8-70C3-4B83-ACFA-EC9BCD77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E3017E06-6EB1-45B2-9508-D986F2E0F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82046785-3D28-4DBD-B3F7-B262B126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2BD33BDD-A658-4C24-A202-867A13D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8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7A9AABDB-7022-400C-8D7A-C9FFD6CC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C383FA8-7863-4B75-B3D3-919C234AA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1222C99-402F-4F80-94E1-794ACCFC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5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BE1AA4E-CB27-4881-BEAC-9CE8A2F6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B72A48C-C8BA-4FB8-83B8-E67C5593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CEF814F8-5AB1-4325-A097-455A6DAFD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049EB3A0-1D19-4365-9B10-E02474BD3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EF377AA2-361B-4028-8E2D-05178B44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863B0FF6-D48B-459A-ABB6-1F72D1476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55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10CCCE-733A-48A0-A3A2-104960A3B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2CD54902-3C35-4076-A789-7E07DC5F0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E60E1BF9-83B3-4B1A-A53B-A748D55EB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DD7EF2F-3B9C-4E44-BA37-49812726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D7954274-EBA5-4B6D-8FED-BD18C7A9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9F0ADE6-E95D-4A2F-B69E-B750DBD4B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7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74EE0876-3398-4018-85F6-35DA1323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7E80230A-4576-4D2F-A027-A0A84E369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0F443A32-44ED-403A-978A-48DBE542C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385E1-1AE6-4F5E-A1FB-F4DFA3BA38D5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111C768-D29B-4919-9F8A-D358ED583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F451C26-E4A7-40A9-B567-299400EE4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181C7-306D-4FB0-B90A-84B881209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76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54E925C-F593-4C7F-9019-B5DAFDAEF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9" b="76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85B3293F-50D9-4BD9-8CEC-0C39FA22E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vi-VN" sz="8000" dirty="0" err="1">
                <a:solidFill>
                  <a:srgbClr val="FFFFFF"/>
                </a:solidFill>
                <a:latin typeface="+mn-lt"/>
              </a:rPr>
              <a:t>Arduino</a:t>
            </a:r>
            <a:r>
              <a:rPr lang="vi-VN" sz="8000" dirty="0">
                <a:solidFill>
                  <a:srgbClr val="FFFFFF"/>
                </a:solidFill>
                <a:latin typeface="+mn-lt"/>
              </a:rPr>
              <a:t> </a:t>
            </a:r>
            <a:r>
              <a:rPr lang="vi-VN" sz="8000" dirty="0" err="1">
                <a:solidFill>
                  <a:srgbClr val="FFFFFF"/>
                </a:solidFill>
                <a:latin typeface="+mn-lt"/>
              </a:rPr>
              <a:t>One</a:t>
            </a:r>
            <a:r>
              <a:rPr lang="vi-VN" sz="8000" dirty="0">
                <a:solidFill>
                  <a:srgbClr val="FFFFFF"/>
                </a:solidFill>
                <a:latin typeface="+mn-lt"/>
              </a:rPr>
              <a:t> Day</a:t>
            </a:r>
            <a:endParaRPr lang="en-US" sz="8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83AF156B-2E9F-436F-8572-BAF518BE4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vi-VN" sz="2800" b="1" dirty="0">
                <a:solidFill>
                  <a:srgbClr val="FFFFFF"/>
                </a:solidFill>
              </a:rPr>
              <a:t>Linh </a:t>
            </a:r>
            <a:r>
              <a:rPr lang="vi-VN" sz="2800" b="1" dirty="0" err="1">
                <a:solidFill>
                  <a:srgbClr val="FFFFFF"/>
                </a:solidFill>
              </a:rPr>
              <a:t>kiện</a:t>
            </a:r>
            <a:r>
              <a:rPr lang="vi-VN" sz="2800" b="1" dirty="0">
                <a:solidFill>
                  <a:srgbClr val="FFFFFF"/>
                </a:solidFill>
              </a:rPr>
              <a:t> </a:t>
            </a:r>
            <a:r>
              <a:rPr lang="vi-VN" sz="2800" b="1" dirty="0" err="1">
                <a:solidFill>
                  <a:srgbClr val="FFFFFF"/>
                </a:solidFill>
              </a:rPr>
              <a:t>điện</a:t>
            </a:r>
            <a:r>
              <a:rPr lang="vi-VN" sz="2800" b="1" dirty="0">
                <a:solidFill>
                  <a:srgbClr val="FFFFFF"/>
                </a:solidFill>
              </a:rPr>
              <a:t> </a:t>
            </a:r>
            <a:r>
              <a:rPr lang="vi-VN" sz="2800" b="1" dirty="0" err="1">
                <a:solidFill>
                  <a:srgbClr val="FFFFFF"/>
                </a:solidFill>
              </a:rPr>
              <a:t>tử</a:t>
            </a:r>
            <a:r>
              <a:rPr lang="vi-VN" sz="2800" b="1" dirty="0">
                <a:solidFill>
                  <a:srgbClr val="FFFFFF"/>
                </a:solidFill>
              </a:rPr>
              <a:t> </a:t>
            </a:r>
            <a:r>
              <a:rPr lang="vi-VN" sz="2800" b="1" dirty="0" err="1">
                <a:solidFill>
                  <a:srgbClr val="FFFFFF"/>
                </a:solidFill>
              </a:rPr>
              <a:t>TuHu</a:t>
            </a:r>
            <a:endParaRPr lang="vi-VN" sz="2800" b="1" dirty="0">
              <a:solidFill>
                <a:srgbClr val="FFFFFF"/>
              </a:solidFill>
            </a:endParaRPr>
          </a:p>
          <a:p>
            <a:pPr algn="r"/>
            <a:endParaRPr lang="en-US" sz="28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752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EDC6CAE9-BE00-49EF-AA31-DFB6A6EB3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05" y="172297"/>
            <a:ext cx="8692889" cy="65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5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A7C4C1-2463-4E8D-84D1-68AACCD69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vi-VN"/>
              <a:t>PID</a:t>
            </a:r>
            <a:endParaRPr lang="en-US" dirty="0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5ABEAC4A-48E1-49CD-96CD-2E6F21C05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8295"/>
            <a:ext cx="11974166" cy="5789490"/>
          </a:xfrm>
        </p:spPr>
      </p:pic>
    </p:spTree>
    <p:extLst>
      <p:ext uri="{BB962C8B-B14F-4D97-AF65-F5344CB8AC3E}">
        <p14:creationId xmlns:p14="http://schemas.microsoft.com/office/powerpoint/2010/main" val="212703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3CABC8C-F0F2-4888-AF2A-6F35FAD59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77" y="1126064"/>
            <a:ext cx="9951041" cy="45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9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9FC179C2-38CD-497C-A116-F5501AFE7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02475"/>
            <a:ext cx="10905066" cy="405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8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526819D0-F1F1-4765-B90F-2D73D23F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205" y="1397945"/>
            <a:ext cx="7701590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Pass: </a:t>
            </a:r>
            <a:r>
              <a:rPr lang="en-US" sz="72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obit_team</a:t>
            </a:r>
            <a:endParaRPr lang="en-US" sz="7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3E4D53D-99C7-417D-8D41-C2FFBCE77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044" y="3891215"/>
            <a:ext cx="6105194" cy="68207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Cảm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ơn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các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bạn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đã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tham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gia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buổi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học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bây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giờ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chúng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ta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đi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vào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tìm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hiểu</a:t>
            </a:r>
            <a:r>
              <a:rPr lang="en-US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2742314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015B1BEC-59C9-427F-AB0D-B08613F6B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" r="770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01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602C8AED-AD12-4555-940B-9CCD48F71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6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hỗ dành sẵn cho Nội dung 12">
            <a:extLst>
              <a:ext uri="{FF2B5EF4-FFF2-40B4-BE49-F238E27FC236}">
                <a16:creationId xmlns:a16="http://schemas.microsoft.com/office/drawing/2014/main" id="{EEA44B99-6475-4B09-85FD-00CC27D56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104"/>
            <a:ext cx="12192000" cy="62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81998A54-C112-4593-92EB-1E2DAD61B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658"/>
            <a:ext cx="12192000" cy="627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9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B5A80CB8-53A0-4F5A-B7E4-DC68AE215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8" b="114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1F880121-6A1A-43F3-A2D9-DDA3133A5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3038622" cy="478302"/>
          </a:xfr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Arduino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là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gì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52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4E9B9956-F00F-411F-A8EB-AF34AA1B3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59" y="643466"/>
            <a:ext cx="757968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95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24BE9A5B-B115-420B-8129-4A4DFC277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5" b="9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2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hỗ dành sẵn cho Nội dung 9">
            <a:extLst>
              <a:ext uri="{FF2B5EF4-FFF2-40B4-BE49-F238E27FC236}">
                <a16:creationId xmlns:a16="http://schemas.microsoft.com/office/drawing/2014/main" id="{3C162FE7-DBE7-47DC-BD20-EA7050959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81011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3A762AF1-7401-4807-9E7F-63372FC80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r="5947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3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EC87D74-C280-4F66-8E3D-AC0F896F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Dò line cơ bản</a:t>
            </a:r>
          </a:p>
        </p:txBody>
      </p:sp>
      <p:pic>
        <p:nvPicPr>
          <p:cNvPr id="5" name="Chỗ dành sẵn cho Nội dung 4">
            <a:extLst>
              <a:ext uri="{FF2B5EF4-FFF2-40B4-BE49-F238E27FC236}">
                <a16:creationId xmlns:a16="http://schemas.microsoft.com/office/drawing/2014/main" id="{AD4D1CAD-79AD-4AD1-93A8-190693258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4" y="1636195"/>
            <a:ext cx="11059903" cy="464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78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40</Words>
  <Application>Microsoft Office PowerPoint</Application>
  <PresentationFormat>Màn hình rộng</PresentationFormat>
  <Paragraphs>7</Paragraphs>
  <Slides>16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Arduino One Day</vt:lpstr>
      <vt:lpstr>Bản trình bày PowerPoint</vt:lpstr>
      <vt:lpstr>Bản trình bày PowerPoint</vt:lpstr>
      <vt:lpstr>Arduino là gì</vt:lpstr>
      <vt:lpstr>Bản trình bày PowerPoint</vt:lpstr>
      <vt:lpstr>Bản trình bày PowerPoint</vt:lpstr>
      <vt:lpstr>Bản trình bày PowerPoint</vt:lpstr>
      <vt:lpstr>Bản trình bày PowerPoint</vt:lpstr>
      <vt:lpstr>Dò line cơ bản</vt:lpstr>
      <vt:lpstr>Bản trình bày PowerPoint</vt:lpstr>
      <vt:lpstr>PID</vt:lpstr>
      <vt:lpstr>Bản trình bày PowerPoint</vt:lpstr>
      <vt:lpstr>Bản trình bày PowerPoint</vt:lpstr>
      <vt:lpstr>Pass: obit_team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One Day</dc:title>
  <dc:creator>Tiến Thịnh Chu</dc:creator>
  <cp:lastModifiedBy>Tiến Thịnh Chu</cp:lastModifiedBy>
  <cp:revision>3</cp:revision>
  <dcterms:created xsi:type="dcterms:W3CDTF">2019-03-15T14:21:23Z</dcterms:created>
  <dcterms:modified xsi:type="dcterms:W3CDTF">2019-03-15T16:02:36Z</dcterms:modified>
</cp:coreProperties>
</file>